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3" r:id="rId2"/>
    <p:sldId id="351" r:id="rId3"/>
    <p:sldId id="352" r:id="rId4"/>
    <p:sldId id="259" r:id="rId5"/>
    <p:sldId id="260" r:id="rId6"/>
    <p:sldId id="256" r:id="rId7"/>
    <p:sldId id="257" r:id="rId8"/>
    <p:sldId id="258" r:id="rId9"/>
    <p:sldId id="35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4C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9415" autoAdjust="0"/>
  </p:normalViewPr>
  <p:slideViewPr>
    <p:cSldViewPr snapToGrid="0">
      <p:cViewPr varScale="1">
        <p:scale>
          <a:sx n="92" d="100"/>
          <a:sy n="92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5D0C0-6D23-4ADE-85E4-EEFAB6B98D9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B182F-3330-465F-A2DC-FA7EA8DDA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1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B182F-3330-465F-A2DC-FA7EA8DDA8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ABDD-DC51-26E2-1D92-7F99247D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E7D75-04C1-E1A5-8498-13B3F6C00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0992-4B66-9E6C-D24F-DD2D8859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52ED3-B1D9-1356-90F4-D60DCEC1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CBFD-6423-81F5-B8A5-78D428D2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1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D5BC-0802-99AB-310C-FD8C5E7B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2885C-3554-14F8-9AA8-A66C2B425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D875-1ED7-FD2E-3BE7-FFC014A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09AF0-70C5-1FA0-833F-8930E3D2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EF3A-C891-FFF6-6502-EB17E6BF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EA50A-A960-7103-1509-0DF135B96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4EEB5-158E-554E-0AE0-B7204670B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63857-FA83-1932-36EA-C819C797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57AF-34A4-DBA6-CBA3-C279206B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1D38-D6B5-5157-8A77-81CDC62F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6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3F0C-36FA-C3AC-82B6-00280BF3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4297-9888-E8F3-8A7A-3DFE14F23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6B57A-05E0-21FE-5D79-866EBD17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575C-0B59-E598-D325-35B6455F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4D0D-AFF6-47C9-9F84-BC614B02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9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B380-C8CC-3D9B-840C-B63D91DC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AA3DC-32A9-5597-47D9-AFCC31B80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D37FC-50A2-1587-E0CC-F86EFF6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63D1-DAD4-A3A4-F3EB-0740A716B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F1102-C639-3353-815A-F646B085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57D3-F053-571C-29F6-5C0FBF06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64FAF-9BBA-2E06-24B8-05BAC7733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37ACC-1AAE-6F82-7FFC-DA9BCDBDE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D1DBA-874F-1908-A089-A7139FE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F21E-E938-E7AA-54BC-4DFDC025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39F3C-D1FC-A0ED-6363-76989157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2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895D-490B-CDD9-C5EF-ABDB84EA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52D9B-C713-6EE6-22A0-7363F0C5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75897-9C10-28ED-7BF2-C7167EA37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3552D-CCBF-1FFB-BF0B-E479B280D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49770-2281-C756-B8D9-CC54637D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E386C-557E-7D75-B3FB-84E54598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C2BE6-4FFF-A2E7-6A01-0919A1AC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FD56E-88C8-08C6-BB8E-1D1D0B91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4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85B1-40A2-D87B-B3F2-81AB1E6B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F22AD-066B-8173-F557-EEB078D0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D35B3-B130-27DB-C0DD-2181E365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7AE2F-167C-8DDE-20C6-13D3236C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07737-AA7B-4815-B3AE-60E4B99C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4FB4A-6F85-00C5-31D1-99AC93C8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9DA93-68A2-2283-5102-124110AF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6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B4F8-50A6-ACDC-BD77-68857EC3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3297-6B66-8CB3-0576-C2F2D312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CF293-8F99-53C3-962E-E24938F5B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63228-1F43-74AB-ECE1-C00B0F70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78886-F886-39FB-0AAA-509987A9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3094-0EB3-582B-CC42-27A634CA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DEBA-9FD2-8596-4C9D-9FB0163B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54EA3-6C1D-3690-431A-4836E5140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9F9BD-B508-AF4B-DECB-6E748D676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92FD-B92E-C5FB-9C13-87937DAB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01C85-03CD-84E4-05BD-A160CB83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F1ADC-3535-F21B-892F-64F77918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3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76419-F683-E854-B7E8-3F2C852E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176CB-5FB3-0B6C-9378-BD5219551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87F50-BC24-0907-AD06-311B61145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FBF6D-6CD6-4D65-BE39-E8904A3BECE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D39F-8F5A-B30C-FA9A-861D3B040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943A-9E1D-7A3F-2CF7-5DACA755E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6E9E-4B50-4722-9E72-66476F36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4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ls.gov/ooh/computer-and-information-technology/software-developer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s.gov/ooh/math/data-scientists.htm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ir-model.glitch.me/" TargetMode="External"/><Relationship Id="rId2" Type="http://schemas.openxmlformats.org/officeDocument/2006/relationships/hyperlink" Target="https://mc-markov.surge.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-maze-generator.glitch.me/" TargetMode="External"/><Relationship Id="rId5" Type="http://schemas.openxmlformats.org/officeDocument/2006/relationships/hyperlink" Target="https://mc-pixel-paint.glitch.me/" TargetMode="External"/><Relationship Id="rId4" Type="http://schemas.openxmlformats.org/officeDocument/2006/relationships/hyperlink" Target="https://mc-tree-generator.glitch.m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dBraun08/fun/blob/main/States_10.gif" TargetMode="External"/><Relationship Id="rId3" Type="http://schemas.openxmlformats.org/officeDocument/2006/relationships/hyperlink" Target="https://github.com/TedBraun08/fun" TargetMode="External"/><Relationship Id="rId7" Type="http://schemas.openxmlformats.org/officeDocument/2006/relationships/hyperlink" Target="https://github.com/TedBraun08/fun/blob/main/PrisonAdmitPer100k_02.gi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dBraun08/fun/blob/main/az.png" TargetMode="External"/><Relationship Id="rId5" Type="http://schemas.openxmlformats.org/officeDocument/2006/relationships/hyperlink" Target="https://github.com/TedBraun08/fun/blob/main/PrisonStats_and_Corr.r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github.com/TedBraun08/fun/blob/main/DV_Slides_May_2023.pptx" TargetMode="External"/><Relationship Id="rId9" Type="http://schemas.openxmlformats.org/officeDocument/2006/relationships/hyperlink" Target="https://github.com/TedBraun08/fun/blob/main/CorrelationMatrix_01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515007" y="975268"/>
            <a:ext cx="11487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Programming, Data Science, and using it to have fun in the real world…  :-)  </a:t>
            </a:r>
          </a:p>
        </p:txBody>
      </p:sp>
    </p:spTree>
    <p:extLst>
      <p:ext uri="{BB962C8B-B14F-4D97-AF65-F5344CB8AC3E}">
        <p14:creationId xmlns:p14="http://schemas.microsoft.com/office/powerpoint/2010/main" val="124331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61166"/>
            <a:ext cx="12192000" cy="79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0" y="601980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4599"/>
            <a:ext cx="10515600" cy="105809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Who &amp; What is a Data Scientist?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27" y="1307685"/>
            <a:ext cx="5762649" cy="555031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16" y="873590"/>
            <a:ext cx="5622952" cy="59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1068014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Job Outlook for Software Developers / Data Scientists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258275" y="1153944"/>
            <a:ext cx="3679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Spoiler alert…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2A016-37FE-9864-23F2-9F6128FC68A8}"/>
              </a:ext>
            </a:extLst>
          </p:cNvPr>
          <p:cNvSpPr txBox="1"/>
          <p:nvPr/>
        </p:nvSpPr>
        <p:spPr>
          <a:xfrm>
            <a:off x="2565698" y="1139012"/>
            <a:ext cx="151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good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6C649-8799-E749-9895-EF487D9B80ED}"/>
              </a:ext>
            </a:extLst>
          </p:cNvPr>
          <p:cNvSpPr txBox="1"/>
          <p:nvPr/>
        </p:nvSpPr>
        <p:spPr>
          <a:xfrm>
            <a:off x="55986" y="6140120"/>
            <a:ext cx="559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https://www.bls.gov/ooh/computer-and-information-technology/software-developers.htm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17260-5E36-CC50-1964-C2D0FF0DDDF8}"/>
              </a:ext>
            </a:extLst>
          </p:cNvPr>
          <p:cNvSpPr txBox="1"/>
          <p:nvPr/>
        </p:nvSpPr>
        <p:spPr>
          <a:xfrm>
            <a:off x="3893231" y="2046299"/>
            <a:ext cx="525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US Bureau of Labor Statistics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A09C2F-419C-D0FF-2E16-2D2196EE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0" y="2898990"/>
            <a:ext cx="5901370" cy="31162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93C10-A505-B2F1-A860-C2977587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93584"/>
            <a:ext cx="5961089" cy="312162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7A480A-06DF-BAB9-1E43-E31F010365CB}"/>
              </a:ext>
            </a:extLst>
          </p:cNvPr>
          <p:cNvSpPr/>
          <p:nvPr/>
        </p:nvSpPr>
        <p:spPr>
          <a:xfrm>
            <a:off x="3893231" y="5239067"/>
            <a:ext cx="2158701" cy="409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5DD862-2C61-5682-064D-4EA423186E31}"/>
              </a:ext>
            </a:extLst>
          </p:cNvPr>
          <p:cNvSpPr/>
          <p:nvPr/>
        </p:nvSpPr>
        <p:spPr>
          <a:xfrm>
            <a:off x="10091451" y="5239067"/>
            <a:ext cx="2100549" cy="409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4D48A7-6782-D36D-0672-66D16523E0E6}"/>
              </a:ext>
            </a:extLst>
          </p:cNvPr>
          <p:cNvSpPr txBox="1"/>
          <p:nvPr/>
        </p:nvSpPr>
        <p:spPr>
          <a:xfrm>
            <a:off x="7009483" y="6232120"/>
            <a:ext cx="6163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https://www.bls.gov/ooh/math/data-scientists.htm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98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6097554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About Me (Ted)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78155-0E13-D1EA-5B87-43E9E1DB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67" y="1502189"/>
            <a:ext cx="925091" cy="944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694DE-D1CB-8938-66EA-DDC71188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61" y="1322953"/>
            <a:ext cx="925091" cy="877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B7A7F-006C-EB6F-B8E8-2087BEB9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137" y="1407749"/>
            <a:ext cx="815919" cy="924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795CA3-4D6C-2682-00D1-5A5550BA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863" y="1004031"/>
            <a:ext cx="703755" cy="3835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CDCCD-A179-A685-9D46-F451E2670310}"/>
              </a:ext>
            </a:extLst>
          </p:cNvPr>
          <p:cNvSpPr txBox="1"/>
          <p:nvPr/>
        </p:nvSpPr>
        <p:spPr>
          <a:xfrm>
            <a:off x="-85970" y="1375387"/>
            <a:ext cx="135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School &amp; Work: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18F5A-5872-E83B-B22C-755A9E1AA816}"/>
              </a:ext>
            </a:extLst>
          </p:cNvPr>
          <p:cNvSpPr txBox="1"/>
          <p:nvPr/>
        </p:nvSpPr>
        <p:spPr>
          <a:xfrm>
            <a:off x="3400406" y="2446653"/>
            <a:ext cx="135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4C00"/>
                </a:solidFill>
              </a:rPr>
              <a:t>Michigan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E55F69-97A8-D10B-2A01-D2430C6D0805}"/>
              </a:ext>
            </a:extLst>
          </p:cNvPr>
          <p:cNvSpPr txBox="1"/>
          <p:nvPr/>
        </p:nvSpPr>
        <p:spPr>
          <a:xfrm>
            <a:off x="5272459" y="2290732"/>
            <a:ext cx="1357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A50021"/>
                </a:solidFill>
              </a:rPr>
              <a:t>Temple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60E1E-5D8B-62C9-CF3A-36D60FEAA708}"/>
              </a:ext>
            </a:extLst>
          </p:cNvPr>
          <p:cNvCxnSpPr>
            <a:cxnSpLocks/>
          </p:cNvCxnSpPr>
          <p:nvPr/>
        </p:nvCxnSpPr>
        <p:spPr>
          <a:xfrm>
            <a:off x="2190494" y="1820581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F31C8F-66AD-3181-3C5E-C713C239711D}"/>
              </a:ext>
            </a:extLst>
          </p:cNvPr>
          <p:cNvCxnSpPr>
            <a:cxnSpLocks/>
          </p:cNvCxnSpPr>
          <p:nvPr/>
        </p:nvCxnSpPr>
        <p:spPr>
          <a:xfrm>
            <a:off x="4522851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5321FA-DDF2-90A4-3DB2-C9B665FBAD97}"/>
              </a:ext>
            </a:extLst>
          </p:cNvPr>
          <p:cNvSpPr txBox="1"/>
          <p:nvPr/>
        </p:nvSpPr>
        <p:spPr>
          <a:xfrm>
            <a:off x="131702" y="4632678"/>
            <a:ext cx="1357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Hobbies: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3F5C92-2E24-57D6-E93D-764863EA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430" y="4077883"/>
            <a:ext cx="2178090" cy="17433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EAD458-D89B-B0D0-899F-76AA2D4AFC1E}"/>
              </a:ext>
            </a:extLst>
          </p:cNvPr>
          <p:cNvSpPr txBox="1"/>
          <p:nvPr/>
        </p:nvSpPr>
        <p:spPr>
          <a:xfrm>
            <a:off x="2190494" y="5925872"/>
            <a:ext cx="135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Running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20E3309-01BF-21A8-6ADC-1017D2322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401" y="4091643"/>
            <a:ext cx="1919035" cy="1560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D2C251D-A541-D331-F5FA-6507A36DBFB4}"/>
              </a:ext>
            </a:extLst>
          </p:cNvPr>
          <p:cNvSpPr txBox="1"/>
          <p:nvPr/>
        </p:nvSpPr>
        <p:spPr>
          <a:xfrm>
            <a:off x="4432959" y="4659426"/>
            <a:ext cx="641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+</a:t>
            </a:r>
            <a:endParaRPr lang="en-US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59474F-F1CD-9222-DF3B-0353B6620030}"/>
              </a:ext>
            </a:extLst>
          </p:cNvPr>
          <p:cNvSpPr txBox="1"/>
          <p:nvPr/>
        </p:nvSpPr>
        <p:spPr>
          <a:xfrm>
            <a:off x="5388897" y="5968640"/>
            <a:ext cx="152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Programming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539CC8-69F4-3575-7DB4-5BBA99EB56D7}"/>
              </a:ext>
            </a:extLst>
          </p:cNvPr>
          <p:cNvSpPr txBox="1"/>
          <p:nvPr/>
        </p:nvSpPr>
        <p:spPr>
          <a:xfrm>
            <a:off x="7420013" y="4632678"/>
            <a:ext cx="641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+</a:t>
            </a:r>
            <a:endParaRPr 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430595-DFF3-5E95-3753-E27887C1440B}"/>
              </a:ext>
            </a:extLst>
          </p:cNvPr>
          <p:cNvSpPr txBox="1"/>
          <p:nvPr/>
        </p:nvSpPr>
        <p:spPr>
          <a:xfrm>
            <a:off x="9684424" y="6104165"/>
            <a:ext cx="152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Family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67F938A-0850-9E94-7AD4-74F20882F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455" y="3704068"/>
            <a:ext cx="1733792" cy="225759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1CD846-F24D-5278-B3BE-5E62ED48B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506" y="3704068"/>
            <a:ext cx="1878278" cy="22253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766478-093E-6A1F-07B6-D278937712EB}"/>
              </a:ext>
            </a:extLst>
          </p:cNvPr>
          <p:cNvCxnSpPr>
            <a:cxnSpLocks/>
          </p:cNvCxnSpPr>
          <p:nvPr/>
        </p:nvCxnSpPr>
        <p:spPr>
          <a:xfrm>
            <a:off x="6401237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BB029C05-0ADD-4D59-596E-6601B000E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72306">
            <a:off x="2712585" y="820690"/>
            <a:ext cx="2248214" cy="5430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D76137A-1780-C1DF-FF85-1D05E525AB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9211" y="1690638"/>
            <a:ext cx="1733792" cy="358274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96EF33-BE2A-8E89-4507-DECB1E315C59}"/>
              </a:ext>
            </a:extLst>
          </p:cNvPr>
          <p:cNvCxnSpPr>
            <a:cxnSpLocks/>
          </p:cNvCxnSpPr>
          <p:nvPr/>
        </p:nvCxnSpPr>
        <p:spPr>
          <a:xfrm>
            <a:off x="9058454" y="1843792"/>
            <a:ext cx="763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8">
            <a:extLst>
              <a:ext uri="{FF2B5EF4-FFF2-40B4-BE49-F238E27FC236}">
                <a16:creationId xmlns:a16="http://schemas.microsoft.com/office/drawing/2014/main" id="{274A9244-5E20-F51D-5A26-05DE363E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331" y="1525706"/>
            <a:ext cx="1592743" cy="6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2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DC2A-9432-095B-8016-CDBA679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 Celaya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5A36-280A-7C09-37F3-08B263E59E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Graduated from MIT with a degree in Economics</a:t>
            </a:r>
          </a:p>
          <a:p>
            <a:r>
              <a:rPr lang="en-US" dirty="0"/>
              <a:t>Worked at ON Semiconductor as a data scientist</a:t>
            </a:r>
          </a:p>
          <a:p>
            <a:r>
              <a:rPr lang="en-US" dirty="0"/>
              <a:t>Currently working at Intel as a supply chain technical analyst</a:t>
            </a:r>
          </a:p>
          <a:p>
            <a:r>
              <a:rPr lang="en-US" dirty="0"/>
              <a:t>Python, R, </a:t>
            </a:r>
            <a:r>
              <a:rPr lang="en-US" dirty="0" err="1"/>
              <a:t>Javascript</a:t>
            </a:r>
            <a:r>
              <a:rPr lang="en-US" dirty="0"/>
              <a:t>, SQL</a:t>
            </a:r>
          </a:p>
          <a:p>
            <a:r>
              <a:rPr lang="en-US" dirty="0"/>
              <a:t>I enjoy reading, chess, guitar, hiking, and gaming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C8122-64C9-6042-D5DF-BB1D6E967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599565"/>
            <a:ext cx="5181600" cy="3885446"/>
          </a:xfrm>
          <a:prstGeom prst="rect">
            <a:avLst/>
          </a:prstGeom>
        </p:spPr>
      </p:pic>
      <p:pic>
        <p:nvPicPr>
          <p:cNvPr id="1028" name="Picture 4" descr="Massachusetts Institute of Technology Logo, PNG, Symbol, History, Meaning">
            <a:extLst>
              <a:ext uri="{FF2B5EF4-FFF2-40B4-BE49-F238E27FC236}">
                <a16:creationId xmlns:a16="http://schemas.microsoft.com/office/drawing/2014/main" id="{AD6C0CC7-F874-7D99-5D8C-5FA83EE1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43436"/>
            <a:ext cx="2012577" cy="11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D569-3780-8E8C-BA68-A09740A1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53" y="4719451"/>
            <a:ext cx="2012577" cy="81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4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B2826-1A10-09EC-CB37-9EA87F3F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Creativity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E7EE42-6711-03DD-EB33-B6CCEE62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28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There’s a wide range of interesting applications of programming outside of business or academic spaces</a:t>
            </a:r>
          </a:p>
          <a:p>
            <a:endParaRPr lang="en-US" dirty="0"/>
          </a:p>
          <a:p>
            <a:r>
              <a:rPr lang="en-US" dirty="0"/>
              <a:t>Lots of people use programming to express their creativity</a:t>
            </a:r>
          </a:p>
          <a:p>
            <a:pPr lvl="1"/>
            <a:r>
              <a:rPr lang="en-US" dirty="0"/>
              <a:t>Generative art</a:t>
            </a:r>
          </a:p>
          <a:p>
            <a:pPr lvl="1"/>
            <a:r>
              <a:rPr lang="en-US" dirty="0"/>
              <a:t>AI generated images and text  </a:t>
            </a:r>
          </a:p>
          <a:p>
            <a:pPr lvl="1"/>
            <a:r>
              <a:rPr lang="en-US" dirty="0"/>
              <a:t>Data viz</a:t>
            </a:r>
          </a:p>
          <a:p>
            <a:pPr lvl="1"/>
            <a:r>
              <a:rPr lang="en-US" dirty="0"/>
              <a:t>Games!</a:t>
            </a:r>
          </a:p>
          <a:p>
            <a:endParaRPr lang="en-US" dirty="0"/>
          </a:p>
          <a:p>
            <a:r>
              <a:rPr lang="en-US" dirty="0"/>
              <a:t>What are some creative projects you’re interested in working on?</a:t>
            </a:r>
          </a:p>
        </p:txBody>
      </p:sp>
      <p:pic>
        <p:nvPicPr>
          <p:cNvPr id="7" name="Picture 4" descr="DendroRithms – A Generative Art Installation Inspired by Tree Growth Rings  – CreativeApplications.Net">
            <a:extLst>
              <a:ext uri="{FF2B5EF4-FFF2-40B4-BE49-F238E27FC236}">
                <a16:creationId xmlns:a16="http://schemas.microsoft.com/office/drawing/2014/main" id="{023C9A9C-A509-35D3-A169-79B5EB6E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906" y="524950"/>
            <a:ext cx="4323005" cy="27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1050AD-6A78-7E07-E982-8508059E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52" y="3301253"/>
            <a:ext cx="4720736" cy="31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40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DBE1-8529-6E53-A567-D936BC31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creative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D4BD-8F69-4217-49C6-14E59DAF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projects that interest you</a:t>
            </a:r>
          </a:p>
          <a:p>
            <a:r>
              <a:rPr lang="en-US" dirty="0"/>
              <a:t>Understand your own skill-level and set reasonable expectations in deciding on what to build (you don’t need to build the next </a:t>
            </a:r>
            <a:r>
              <a:rPr lang="en-US" dirty="0" err="1"/>
              <a:t>ChatGPT</a:t>
            </a:r>
            <a:r>
              <a:rPr lang="en-US" dirty="0"/>
              <a:t>!)</a:t>
            </a:r>
          </a:p>
          <a:p>
            <a:r>
              <a:rPr lang="en-US" dirty="0"/>
              <a:t>Don’t limit yourself to one language or technology</a:t>
            </a:r>
          </a:p>
          <a:p>
            <a:r>
              <a:rPr lang="en-US" dirty="0"/>
              <a:t>Try to understand concepts and patterns you can apply to any language or project</a:t>
            </a:r>
          </a:p>
          <a:p>
            <a:r>
              <a:rPr lang="en-US" dirty="0"/>
              <a:t>Have fun! It’s cliché but it’s true.</a:t>
            </a:r>
          </a:p>
        </p:txBody>
      </p:sp>
    </p:spTree>
    <p:extLst>
      <p:ext uri="{BB962C8B-B14F-4D97-AF65-F5344CB8AC3E}">
        <p14:creationId xmlns:p14="http://schemas.microsoft.com/office/powerpoint/2010/main" val="62918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A0E7-4B4B-A3E7-AD82-AD85288E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42D2-0732-DC15-3D74-26672CF4C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https://mc-markov.surge.sh/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https://mc-sir-model.glitch.me/</a:t>
            </a:r>
            <a:r>
              <a:rPr lang="en-US" dirty="0"/>
              <a:t> </a:t>
            </a:r>
          </a:p>
          <a:p>
            <a:r>
              <a:rPr lang="en-US">
                <a:hlinkClick r:id="rId4"/>
              </a:rPr>
              <a:t>https://mc-tree-generator.glitch.me/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https://mc-pixel-paint.glitch.me/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https://mc-maze-generator.glitch.me/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51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33988-0B68-1708-56D7-6A59903007A5}"/>
              </a:ext>
            </a:extLst>
          </p:cNvPr>
          <p:cNvCxnSpPr/>
          <p:nvPr/>
        </p:nvCxnSpPr>
        <p:spPr>
          <a:xfrm>
            <a:off x="55986" y="569169"/>
            <a:ext cx="116166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421706-01FF-366D-B7A9-C807E51A2A2F}"/>
              </a:ext>
            </a:extLst>
          </p:cNvPr>
          <p:cNvSpPr txBox="1"/>
          <p:nvPr/>
        </p:nvSpPr>
        <p:spPr>
          <a:xfrm>
            <a:off x="55986" y="26313"/>
            <a:ext cx="67044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Data – Prison Statistics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AD458-D89B-B0D0-899F-76AA2D4AFC1E}"/>
              </a:ext>
            </a:extLst>
          </p:cNvPr>
          <p:cNvSpPr txBox="1"/>
          <p:nvPr/>
        </p:nvSpPr>
        <p:spPr>
          <a:xfrm>
            <a:off x="135662" y="927360"/>
            <a:ext cx="11453587" cy="5432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Things I like to do with programming (outside of work, and really inside as well      </a:t>
            </a:r>
            <a:r>
              <a:rPr lang="en-US" sz="2400" dirty="0">
                <a:sym typeface="Wingdings" panose="05000000000000000000" pitchFamily="2" charset="2"/>
              </a:rPr>
              <a:t>  </a:t>
            </a:r>
            <a:r>
              <a:rPr lang="en-US" sz="2400" dirty="0"/>
              <a:t>)…</a:t>
            </a:r>
          </a:p>
          <a:p>
            <a:endParaRPr lang="en-US" sz="2400" dirty="0"/>
          </a:p>
          <a:p>
            <a:r>
              <a:rPr lang="en-US" sz="2400" dirty="0"/>
              <a:t>Find something fun that you want to try to technically accomplish, and match it up with data which you can use to accomplish it.</a:t>
            </a:r>
          </a:p>
          <a:p>
            <a:r>
              <a:rPr lang="en-US" sz="1100" dirty="0"/>
              <a:t> </a:t>
            </a:r>
          </a:p>
          <a:p>
            <a:r>
              <a:rPr lang="en-US" sz="2400" dirty="0"/>
              <a:t>In this case I wanted to draw a choropleth map which moved over time, and then find data to use to accomplish it.</a:t>
            </a:r>
          </a:p>
          <a:p>
            <a:r>
              <a:rPr lang="en-US" sz="1200" dirty="0"/>
              <a:t> </a:t>
            </a:r>
          </a:p>
          <a:p>
            <a:r>
              <a:rPr lang="en-US" sz="2400" dirty="0"/>
              <a:t>So… lets play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The stuff I am presenting is posted here: </a:t>
            </a:r>
            <a:r>
              <a:rPr lang="en-US" sz="2400" dirty="0">
                <a:hlinkClick r:id="rId3"/>
              </a:rPr>
              <a:t>https://github.com/TedBraun08/fun</a:t>
            </a:r>
            <a:r>
              <a:rPr lang="en-US" sz="2400" dirty="0"/>
              <a:t> </a:t>
            </a:r>
          </a:p>
          <a:p>
            <a:r>
              <a:rPr lang="en-US" dirty="0"/>
              <a:t>   This presentation: </a:t>
            </a:r>
            <a:r>
              <a:rPr lang="en-US" dirty="0">
                <a:hlinkClick r:id="rId4"/>
              </a:rPr>
              <a:t>https://github.com/TedBraun08/fun/blob/main/DV_Slides_May_2023.pptx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Program:    </a:t>
            </a:r>
            <a:r>
              <a:rPr lang="en-US" dirty="0">
                <a:hlinkClick r:id="rId5"/>
              </a:rPr>
              <a:t>https://github.com/TedBraun08/fun/blob/main/PrisonStats_and_Corr.r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Output #1: </a:t>
            </a:r>
            <a:r>
              <a:rPr lang="en-US" dirty="0">
                <a:hlinkClick r:id="rId6"/>
              </a:rPr>
              <a:t>https://github.com/TedBraun08/fun/blob/main/az.png</a:t>
            </a:r>
            <a:r>
              <a:rPr lang="en-US" dirty="0"/>
              <a:t> </a:t>
            </a:r>
          </a:p>
          <a:p>
            <a:r>
              <a:rPr lang="en-US" dirty="0"/>
              <a:t>   Output #2: </a:t>
            </a:r>
            <a:r>
              <a:rPr lang="en-US" dirty="0">
                <a:hlinkClick r:id="rId7"/>
              </a:rPr>
              <a:t>https://github.com/TedBraun08/fun/blob/main/PrisonAdmitPer100k_02.gif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Output #3: </a:t>
            </a:r>
            <a:r>
              <a:rPr lang="en-US" dirty="0">
                <a:hlinkClick r:id="rId8"/>
              </a:rPr>
              <a:t>https://github.com/TedBraun08/fun/blob/main/States_10.gif</a:t>
            </a:r>
            <a:r>
              <a:rPr lang="en-US" dirty="0"/>
              <a:t> </a:t>
            </a:r>
          </a:p>
          <a:p>
            <a:r>
              <a:rPr lang="en-US" dirty="0"/>
              <a:t>   Output #4: </a:t>
            </a:r>
            <a:r>
              <a:rPr lang="en-US" dirty="0">
                <a:hlinkClick r:id="rId9"/>
              </a:rPr>
              <a:t>https://github.com/TedBraun08/fun/blob/main/CorrelationMatrix_01.gif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697F6-A0A8-D47E-68FC-F889A14BD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789" y="1008828"/>
            <a:ext cx="339631" cy="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6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541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Who &amp; What is a Data Scientist?</vt:lpstr>
      <vt:lpstr>PowerPoint Presentation</vt:lpstr>
      <vt:lpstr>PowerPoint Presentation</vt:lpstr>
      <vt:lpstr>Matt Celaya</vt:lpstr>
      <vt:lpstr>Programming for Creativity</vt:lpstr>
      <vt:lpstr>Tips for creative coding</vt:lpstr>
      <vt:lpstr>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Creativity</dc:title>
  <dc:creator>Celaya, Matthew</dc:creator>
  <cp:lastModifiedBy>Braun, Ted</cp:lastModifiedBy>
  <cp:revision>12</cp:revision>
  <dcterms:created xsi:type="dcterms:W3CDTF">2023-05-03T22:57:03Z</dcterms:created>
  <dcterms:modified xsi:type="dcterms:W3CDTF">2023-05-05T00:33:39Z</dcterms:modified>
</cp:coreProperties>
</file>